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26"/>
  </p:notesMasterIdLst>
  <p:sldIdLst>
    <p:sldId id="261" r:id="rId5"/>
    <p:sldId id="262" r:id="rId6"/>
    <p:sldId id="263" r:id="rId7"/>
    <p:sldId id="264" r:id="rId8"/>
    <p:sldId id="265" r:id="rId9"/>
    <p:sldId id="279" r:id="rId10"/>
    <p:sldId id="280" r:id="rId11"/>
    <p:sldId id="281" r:id="rId12"/>
    <p:sldId id="282" r:id="rId13"/>
    <p:sldId id="266" r:id="rId14"/>
    <p:sldId id="267" r:id="rId15"/>
    <p:sldId id="283" r:id="rId16"/>
    <p:sldId id="284" r:id="rId17"/>
    <p:sldId id="268" r:id="rId18"/>
    <p:sldId id="272" r:id="rId19"/>
    <p:sldId id="278" r:id="rId20"/>
    <p:sldId id="273" r:id="rId21"/>
    <p:sldId id="274" r:id="rId22"/>
    <p:sldId id="275" r:id="rId23"/>
    <p:sldId id="276" r:id="rId24"/>
    <p:sldId id="277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50" d="100"/>
          <a:sy n="50" d="100"/>
        </p:scale>
        <p:origin x="432" y="14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f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10/28/2019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10/28/2019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10/28/2019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10/28/2019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10/28/2019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10/28/2019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10/28/2019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10/28/2019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10/28/2019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10/28/2019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10/28/2019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10/28/2019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10/28/2019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10/28/2019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10/28/2019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10/28/2019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10/28/2019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10/28/2019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10/28/2019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fif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BCC Iteration 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By: Connor Woodahl, Kevin </a:t>
            </a:r>
            <a:r>
              <a:rPr lang="en-US" dirty="0" err="1"/>
              <a:t>Kulda</a:t>
            </a:r>
            <a:r>
              <a:rPr lang="en-US" dirty="0"/>
              <a:t>, and mark Fuller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BFE173B-7390-46F0-BC39-5D3A747A90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62150" y="0"/>
            <a:ext cx="8553450" cy="6857327"/>
          </a:xfrm>
        </p:spPr>
      </p:pic>
    </p:spTree>
    <p:extLst>
      <p:ext uri="{BB962C8B-B14F-4D97-AF65-F5344CB8AC3E}">
        <p14:creationId xmlns:p14="http://schemas.microsoft.com/office/powerpoint/2010/main" val="37162718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9101D-E6BB-4FB6-999C-59D8E2229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Grasp Justification</a:t>
            </a:r>
            <a:br>
              <a:rPr lang="en-US" dirty="0"/>
            </a:b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C49492-6FC1-4CA2-B770-8BA96BAC8C72}"/>
              </a:ext>
            </a:extLst>
          </p:cNvPr>
          <p:cNvSpPr txBox="1"/>
          <p:nvPr/>
        </p:nvSpPr>
        <p:spPr>
          <a:xfrm>
            <a:off x="1141413" y="1885950"/>
            <a:ext cx="9905998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Each page is an individual package containing all the functionality needed required to load that page. Using the MVC model we are able to atomize the datatypes</a:t>
            </a:r>
            <a:r>
              <a:rPr lang="en-US"/>
              <a:t>, logic, </a:t>
            </a:r>
            <a:r>
              <a:rPr lang="en-US" dirty="0"/>
              <a:t>and view of each page.</a:t>
            </a:r>
          </a:p>
          <a:p>
            <a:endParaRPr lang="en-US" dirty="0"/>
          </a:p>
          <a:p>
            <a:r>
              <a:rPr lang="en-US" dirty="0"/>
              <a:t>Each pages Controller contains instances of the view, model, and panel that that page will display, as well as a reference to the database where data can be fetched for displaying.</a:t>
            </a:r>
          </a:p>
          <a:p>
            <a:endParaRPr lang="en-US" dirty="0"/>
          </a:p>
          <a:p>
            <a:r>
              <a:rPr lang="en-US" dirty="0"/>
              <a:t>Each Model contains the datatypes required to build the page. If the model represents a Java Swing pane then it contains mostly the </a:t>
            </a:r>
            <a:r>
              <a:rPr lang="en-US" dirty="0" err="1"/>
              <a:t>JComponents</a:t>
            </a:r>
            <a:r>
              <a:rPr lang="en-US" dirty="0"/>
              <a:t> that will be displayed on that page.</a:t>
            </a:r>
          </a:p>
          <a:p>
            <a:endParaRPr lang="en-US" dirty="0"/>
          </a:p>
          <a:p>
            <a:r>
              <a:rPr lang="en-US" dirty="0"/>
              <a:t>Each View builds the model </a:t>
            </a:r>
            <a:r>
              <a:rPr lang="en-US" dirty="0" err="1"/>
              <a:t>JComponents</a:t>
            </a:r>
            <a:r>
              <a:rPr lang="en-US" dirty="0"/>
              <a:t> into the pane that is stored by the Controller.</a:t>
            </a:r>
          </a:p>
          <a:p>
            <a:endParaRPr lang="en-US" dirty="0"/>
          </a:p>
          <a:p>
            <a:r>
              <a:rPr lang="en-US" dirty="0"/>
              <a:t>The database is currently wrapped with an API that will mimic the database when it is fully implemented. However it is currently hard-coded.</a:t>
            </a:r>
          </a:p>
        </p:txBody>
      </p:sp>
    </p:spTree>
    <p:extLst>
      <p:ext uri="{BB962C8B-B14F-4D97-AF65-F5344CB8AC3E}">
        <p14:creationId xmlns:p14="http://schemas.microsoft.com/office/powerpoint/2010/main" val="5135706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D8CC6-9049-4567-BF4F-9AA1E95B14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Coverage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C2B1B3-CEA5-4BAC-8733-4CAC9FED11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Each Controller and View will have test classes dedicated to them.</a:t>
            </a:r>
          </a:p>
          <a:p>
            <a:endParaRPr lang="en-US" dirty="0"/>
          </a:p>
          <a:p>
            <a:r>
              <a:rPr lang="en-US" dirty="0"/>
              <a:t>The Model currently has no implementation other than getters and setters, therefore does not need a testing suite.</a:t>
            </a:r>
          </a:p>
          <a:p>
            <a:endParaRPr lang="en-US" dirty="0"/>
          </a:p>
          <a:p>
            <a:r>
              <a:rPr lang="en-US" dirty="0"/>
              <a:t>The View of each page will be tested for loading errors by mocking the Controller for values.</a:t>
            </a:r>
          </a:p>
          <a:p>
            <a:endParaRPr lang="en-US" dirty="0"/>
          </a:p>
          <a:p>
            <a:r>
              <a:rPr lang="en-US" dirty="0"/>
              <a:t>The Controller will be tested using a mocked view to check for valid GUI generation and exception handling, It will also have tests for the functionality it contains within itself for database query routing.</a:t>
            </a:r>
          </a:p>
        </p:txBody>
      </p:sp>
    </p:spTree>
    <p:extLst>
      <p:ext uri="{BB962C8B-B14F-4D97-AF65-F5344CB8AC3E}">
        <p14:creationId xmlns:p14="http://schemas.microsoft.com/office/powerpoint/2010/main" val="24719824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28B00-62D5-403C-99B8-F0A9295A2B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Gantt Diagram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446D5B1-CE82-49DB-82F1-D1194A6F01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2016788"/>
            <a:ext cx="12192000" cy="3362642"/>
          </a:xfrm>
        </p:spPr>
      </p:pic>
    </p:spTree>
    <p:extLst>
      <p:ext uri="{BB962C8B-B14F-4D97-AF65-F5344CB8AC3E}">
        <p14:creationId xmlns:p14="http://schemas.microsoft.com/office/powerpoint/2010/main" val="14438088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43343-9D05-4353-BEEF-776B53E69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5FD450-6E52-491D-8F4F-5A8CF52452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48029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1E8C0-7CCA-48BE-9133-D0529EC74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00398"/>
            <a:ext cx="9905998" cy="1478570"/>
          </a:xfrm>
        </p:spPr>
        <p:txBody>
          <a:bodyPr/>
          <a:lstStyle/>
          <a:p>
            <a:r>
              <a:rPr lang="en-US" dirty="0"/>
              <a:t>Git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C5FE786-5787-48F0-8C52-024A005FE9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1911" y="1657350"/>
            <a:ext cx="11716727" cy="458213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5599DCF-95ED-414F-936D-60E32044630C}"/>
              </a:ext>
            </a:extLst>
          </p:cNvPr>
          <p:cNvSpPr txBox="1"/>
          <p:nvPr/>
        </p:nvSpPr>
        <p:spPr>
          <a:xfrm>
            <a:off x="7448549" y="801358"/>
            <a:ext cx="762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https://github.com/MarkFuller1/BNU/</a:t>
            </a:r>
          </a:p>
        </p:txBody>
      </p:sp>
    </p:spTree>
    <p:extLst>
      <p:ext uri="{BB962C8B-B14F-4D97-AF65-F5344CB8AC3E}">
        <p14:creationId xmlns:p14="http://schemas.microsoft.com/office/powerpoint/2010/main" val="18374537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C5639-6BB0-4032-B504-C9EB54AC3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963" y="312130"/>
            <a:ext cx="9905998" cy="1478570"/>
          </a:xfrm>
        </p:spPr>
        <p:txBody>
          <a:bodyPr/>
          <a:lstStyle/>
          <a:p>
            <a:r>
              <a:rPr lang="en-US" dirty="0"/>
              <a:t>Issue tracking system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E1BF26B-FAFA-4E0D-9B14-435D4EB3DB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491" y="1790700"/>
            <a:ext cx="12133509" cy="50673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D4DA050-3A81-468A-A303-25A6CE0208EE}"/>
              </a:ext>
            </a:extLst>
          </p:cNvPr>
          <p:cNvSpPr txBox="1"/>
          <p:nvPr/>
        </p:nvSpPr>
        <p:spPr>
          <a:xfrm>
            <a:off x="7086600" y="647700"/>
            <a:ext cx="5429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https://github.com/MarkFuller1/BNU/issues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00187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50C065C3-0FE3-4452-B765-CB05BBB2A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p14="http://schemas.microsoft.com/office/powerpoint/2010/main" xmlns:a14="http://schemas.microsoft.com/office/drawing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9795E515-5F57-431F-9A0D-3A0419DF75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5" name="Rectangle 5">
              <a:extLst>
                <a:ext uri="{FF2B5EF4-FFF2-40B4-BE49-F238E27FC236}">
                  <a16:creationId xmlns:a16="http://schemas.microsoft.com/office/drawing/2014/main" id="{D45BCBFE-0478-4767-BF2E-FC2C548BA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E903928F-F6DA-470C-81A0-CF7D9DE034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ADA095F6-E326-4450-A2D6-DB2BF989B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Rectangle 8">
              <a:extLst>
                <a:ext uri="{FF2B5EF4-FFF2-40B4-BE49-F238E27FC236}">
                  <a16:creationId xmlns:a16="http://schemas.microsoft.com/office/drawing/2014/main" id="{6B067F9A-FDF2-49EC-B4FF-CD4B90F78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F1331213-D19D-49FC-8616-168A14565A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2ADFE242-96FC-4A14-8C59-90CD6DE1D9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6A97B7BC-40BD-494B-9C6B-AF3045559A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3D7F35CF-F44C-491F-904D-A31ED8321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84D9BF7E-18C2-452C-B139-4ED58D7A0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700A6223-AD38-426F-A6FE-7926CAEF31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D172AA94-449F-45EB-94E6-67C186C32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6">
              <a:extLst>
                <a:ext uri="{FF2B5EF4-FFF2-40B4-BE49-F238E27FC236}">
                  <a16:creationId xmlns:a16="http://schemas.microsoft.com/office/drawing/2014/main" id="{A7D4F697-8937-4F4C-83C5-770B3FCB82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10AF1D59-5117-4D47-8414-4BB61F944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2387DC33-88B3-4718-8C94-41659EA33A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D4E7EC64-4763-4F04-B2E4-E400364D7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581717DF-9FD4-47CB-9579-E34DF7E875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1">
              <a:extLst>
                <a:ext uri="{FF2B5EF4-FFF2-40B4-BE49-F238E27FC236}">
                  <a16:creationId xmlns:a16="http://schemas.microsoft.com/office/drawing/2014/main" id="{BCD8EF50-6E58-4B2D-90B6-AFF236A73B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6524A268-142A-4CBF-BB8B-DC1FCBC8F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3">
              <a:extLst>
                <a:ext uri="{FF2B5EF4-FFF2-40B4-BE49-F238E27FC236}">
                  <a16:creationId xmlns:a16="http://schemas.microsoft.com/office/drawing/2014/main" id="{56A0E6F3-B76B-4813-B44B-56CE11A8A0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4">
              <a:extLst>
                <a:ext uri="{FF2B5EF4-FFF2-40B4-BE49-F238E27FC236}">
                  <a16:creationId xmlns:a16="http://schemas.microsoft.com/office/drawing/2014/main" id="{A74CED8D-B902-4B76-9CC8-30A09B2FA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5">
              <a:extLst>
                <a:ext uri="{FF2B5EF4-FFF2-40B4-BE49-F238E27FC236}">
                  <a16:creationId xmlns:a16="http://schemas.microsoft.com/office/drawing/2014/main" id="{ED007BD7-ED56-4566-B1FF-707160024A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6">
              <a:extLst>
                <a:ext uri="{FF2B5EF4-FFF2-40B4-BE49-F238E27FC236}">
                  <a16:creationId xmlns:a16="http://schemas.microsoft.com/office/drawing/2014/main" id="{90AD48D2-5BC8-4C80-B126-B1A201242B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7">
              <a:extLst>
                <a:ext uri="{FF2B5EF4-FFF2-40B4-BE49-F238E27FC236}">
                  <a16:creationId xmlns:a16="http://schemas.microsoft.com/office/drawing/2014/main" id="{BE14C82F-9F35-4D61-B758-7BCE32DEC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8">
              <a:extLst>
                <a:ext uri="{FF2B5EF4-FFF2-40B4-BE49-F238E27FC236}">
                  <a16:creationId xmlns:a16="http://schemas.microsoft.com/office/drawing/2014/main" id="{6540CE06-9028-497A-AC64-CF0ED60A74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9">
              <a:extLst>
                <a:ext uri="{FF2B5EF4-FFF2-40B4-BE49-F238E27FC236}">
                  <a16:creationId xmlns:a16="http://schemas.microsoft.com/office/drawing/2014/main" id="{A4825B3B-52CD-4F08-BA02-6C2B0EFED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0">
              <a:extLst>
                <a:ext uri="{FF2B5EF4-FFF2-40B4-BE49-F238E27FC236}">
                  <a16:creationId xmlns:a16="http://schemas.microsoft.com/office/drawing/2014/main" id="{6877A5EF-B8B8-44D3-AA57-4BBF89206D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1">
              <a:extLst>
                <a:ext uri="{FF2B5EF4-FFF2-40B4-BE49-F238E27FC236}">
                  <a16:creationId xmlns:a16="http://schemas.microsoft.com/office/drawing/2014/main" id="{00BB365C-9180-4208-92CF-AB6A88848C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8D1134D2-53A6-41D5-AC1A-5254A2FBD0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Rectangle 33">
              <a:extLst>
                <a:ext uri="{FF2B5EF4-FFF2-40B4-BE49-F238E27FC236}">
                  <a16:creationId xmlns:a16="http://schemas.microsoft.com/office/drawing/2014/main" id="{24C7FA73-07CD-479A-9B9E-DAD4D3B2B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AB24DF92-B081-4701-B58D-913261A00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AB4DF275-6B82-4AA9-A7A9-138E631E30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972A3812-16AD-453E-B1E6-9F39894F79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8FB6759A-BAD8-4073-86A2-6DDD73DE2A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9FCCB0F4-1178-47C1-9EE2-234EA715C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B01BF0B-7EB0-4C18-80BE-20D2EAC048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3266E9DA-C937-48E0-8F98-90A467760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1">
              <a:extLst>
                <a:ext uri="{FF2B5EF4-FFF2-40B4-BE49-F238E27FC236}">
                  <a16:creationId xmlns:a16="http://schemas.microsoft.com/office/drawing/2014/main" id="{A8A9C00D-0425-4E68-A1DE-BCE5BD6BBD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2">
              <a:extLst>
                <a:ext uri="{FF2B5EF4-FFF2-40B4-BE49-F238E27FC236}">
                  <a16:creationId xmlns:a16="http://schemas.microsoft.com/office/drawing/2014/main" id="{46230904-E744-4B55-84FF-826A6B737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3">
              <a:extLst>
                <a:ext uri="{FF2B5EF4-FFF2-40B4-BE49-F238E27FC236}">
                  <a16:creationId xmlns:a16="http://schemas.microsoft.com/office/drawing/2014/main" id="{D4291668-8AF0-4784-BC06-870768F53F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4">
              <a:extLst>
                <a:ext uri="{FF2B5EF4-FFF2-40B4-BE49-F238E27FC236}">
                  <a16:creationId xmlns:a16="http://schemas.microsoft.com/office/drawing/2014/main" id="{D917DCBD-774B-4AAF-92AE-D18289FFC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Rectangle 45">
              <a:extLst>
                <a:ext uri="{FF2B5EF4-FFF2-40B4-BE49-F238E27FC236}">
                  <a16:creationId xmlns:a16="http://schemas.microsoft.com/office/drawing/2014/main" id="{9E50122E-0F19-4D65-9CB2-E22C3EA84A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6" name="Freeform 46">
              <a:extLst>
                <a:ext uri="{FF2B5EF4-FFF2-40B4-BE49-F238E27FC236}">
                  <a16:creationId xmlns:a16="http://schemas.microsoft.com/office/drawing/2014/main" id="{BC28A765-6E8B-4352-BD0C-35474F70A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7">
              <a:extLst>
                <a:ext uri="{FF2B5EF4-FFF2-40B4-BE49-F238E27FC236}">
                  <a16:creationId xmlns:a16="http://schemas.microsoft.com/office/drawing/2014/main" id="{0AC30A17-F494-44EB-9817-1B8B255CE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8">
              <a:extLst>
                <a:ext uri="{FF2B5EF4-FFF2-40B4-BE49-F238E27FC236}">
                  <a16:creationId xmlns:a16="http://schemas.microsoft.com/office/drawing/2014/main" id="{6088D59F-32BD-4932-9C22-9AA0FCDA74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49">
              <a:extLst>
                <a:ext uri="{FF2B5EF4-FFF2-40B4-BE49-F238E27FC236}">
                  <a16:creationId xmlns:a16="http://schemas.microsoft.com/office/drawing/2014/main" id="{B18BBE45-5F21-47FA-B291-AC802D7155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0">
              <a:extLst>
                <a:ext uri="{FF2B5EF4-FFF2-40B4-BE49-F238E27FC236}">
                  <a16:creationId xmlns:a16="http://schemas.microsoft.com/office/drawing/2014/main" id="{A1BD992D-1C4B-4E69-A627-A45D8958E0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1">
              <a:extLst>
                <a:ext uri="{FF2B5EF4-FFF2-40B4-BE49-F238E27FC236}">
                  <a16:creationId xmlns:a16="http://schemas.microsoft.com/office/drawing/2014/main" id="{571C0498-7105-455E-8B0A-233F850F18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2">
              <a:extLst>
                <a:ext uri="{FF2B5EF4-FFF2-40B4-BE49-F238E27FC236}">
                  <a16:creationId xmlns:a16="http://schemas.microsoft.com/office/drawing/2014/main" id="{F6FA78CC-C0B1-422F-B535-05580A9716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3">
              <a:extLst>
                <a:ext uri="{FF2B5EF4-FFF2-40B4-BE49-F238E27FC236}">
                  <a16:creationId xmlns:a16="http://schemas.microsoft.com/office/drawing/2014/main" id="{49A1BACF-EE5E-46F8-8968-D4CF18BC01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4">
              <a:extLst>
                <a:ext uri="{FF2B5EF4-FFF2-40B4-BE49-F238E27FC236}">
                  <a16:creationId xmlns:a16="http://schemas.microsoft.com/office/drawing/2014/main" id="{0AF8DFAF-8AF7-453E-AED7-89E59FBD7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5">
              <a:extLst>
                <a:ext uri="{FF2B5EF4-FFF2-40B4-BE49-F238E27FC236}">
                  <a16:creationId xmlns:a16="http://schemas.microsoft.com/office/drawing/2014/main" id="{F8C26D97-8DA4-4556-92E4-2AE66B365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6">
              <a:extLst>
                <a:ext uri="{FF2B5EF4-FFF2-40B4-BE49-F238E27FC236}">
                  <a16:creationId xmlns:a16="http://schemas.microsoft.com/office/drawing/2014/main" id="{EEF9D855-A8A7-44CC-919C-BEA327F254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7">
              <a:extLst>
                <a:ext uri="{FF2B5EF4-FFF2-40B4-BE49-F238E27FC236}">
                  <a16:creationId xmlns:a16="http://schemas.microsoft.com/office/drawing/2014/main" id="{11F0B045-803C-4067-A182-066EEB2C4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8">
              <a:extLst>
                <a:ext uri="{FF2B5EF4-FFF2-40B4-BE49-F238E27FC236}">
                  <a16:creationId xmlns:a16="http://schemas.microsoft.com/office/drawing/2014/main" id="{3C1FCACB-EFEF-4B54-99A6-E327A637C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096A8A5D-137F-4A8A-9811-F7A867F02E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1" name="Rectangle 70">
              <a:extLst>
                <a:ext uri="{FF2B5EF4-FFF2-40B4-BE49-F238E27FC236}">
                  <a16:creationId xmlns:a16="http://schemas.microsoft.com/office/drawing/2014/main" id="{6EA64E00-438F-4B4F-9366-7A7230A9A0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2" name="Picture 2">
              <a:extLst>
                <a:ext uri="{FF2B5EF4-FFF2-40B4-BE49-F238E27FC236}">
                  <a16:creationId xmlns:a16="http://schemas.microsoft.com/office/drawing/2014/main" id="{59E6386A-8042-4EC7-A981-EFAC2ACB89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DEB815B-69BA-41AC-B98E-24051EC68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4894" y="1122363"/>
            <a:ext cx="3156229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				   Otazky?</a:t>
            </a:r>
          </a:p>
        </p:txBody>
      </p:sp>
      <p:pic>
        <p:nvPicPr>
          <p:cNvPr id="7" name="Picture 6" descr="A picture containing bag&#10;&#10;Description automatically generated">
            <a:extLst>
              <a:ext uri="{FF2B5EF4-FFF2-40B4-BE49-F238E27FC236}">
                <a16:creationId xmlns:a16="http://schemas.microsoft.com/office/drawing/2014/main" id="{D9D30EC4-C13E-4AA7-BAC1-C3E5CD8E451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643" r="15677" b="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74" name="Group 73">
            <a:extLst>
              <a:ext uri="{FF2B5EF4-FFF2-40B4-BE49-F238E27FC236}">
                <a16:creationId xmlns:a16="http://schemas.microsoft.com/office/drawing/2014/main" id="{0FA686C7-6B08-416F-AEF3-C204079363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75" name="Rectangle 5">
              <a:extLst>
                <a:ext uri="{FF2B5EF4-FFF2-40B4-BE49-F238E27FC236}">
                  <a16:creationId xmlns:a16="http://schemas.microsoft.com/office/drawing/2014/main" id="{2BBDDDB2-3938-4066-91BA-4907AF8826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D2125FCC-F305-4C4C-9CB1-14B83ADD73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96643530-0EE0-4AC8-8241-ED8E26ED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Rectangle 8">
              <a:extLst>
                <a:ext uri="{FF2B5EF4-FFF2-40B4-BE49-F238E27FC236}">
                  <a16:creationId xmlns:a16="http://schemas.microsoft.com/office/drawing/2014/main" id="{A784F0C8-95D3-4D7D-8FA9-326D3DEA26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D49008E-3A2F-4C2C-85EB-1D228F38E6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B09CB0F8-91EE-4A04-91CD-9B9D390ED6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954CB039-9A52-4C07-BDB1-747876D868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AD9FE313-C425-42A8-92A9-82E74C4096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CD506FC5-3A23-48B7-9771-7B77E6DA0F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6FF54CDF-21B0-46AE-B402-234E62F9D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EE88784D-C24D-4FBD-AF34-85BA74966F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F524C128-9723-4A4D-BFB5-7EBD5B24FB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9C742EF7-4F82-4B4A-9693-4F794B6A50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0265747A-2114-4F0F-81B6-618FD3895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99E488E3-470E-4FC6-A3B0-141DF162D8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612B7DC5-03F3-4B7B-9520-D66144F168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1">
              <a:extLst>
                <a:ext uri="{FF2B5EF4-FFF2-40B4-BE49-F238E27FC236}">
                  <a16:creationId xmlns:a16="http://schemas.microsoft.com/office/drawing/2014/main" id="{B2355AA2-DB69-485A-B600-E3DF02F2DF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4DC3AC80-2B15-428E-8B1E-53312C6663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C48F81D6-640C-4483-9773-8C7BFF461D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C7AA2EE3-7411-4DCB-B79E-0C5C95D7C7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8B84BFA3-B122-4CA5-8C28-79134C9752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A7C22B06-B32B-46EB-9428-B7CA7DA1F8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1AE1D740-5AF4-4B8F-B533-C8CD4E56EC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555B0792-99B8-4014-AC84-7B39D2129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395B90B6-A4DE-4EEF-B53E-395E8D4AF3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A0117576-A27F-4175-BD9D-EE15C96D98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93C8332E-93D3-4919-A977-06EC765564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B086AC0E-8130-47AC-A510-5285FAE659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Rectangle 33">
              <a:extLst>
                <a:ext uri="{FF2B5EF4-FFF2-40B4-BE49-F238E27FC236}">
                  <a16:creationId xmlns:a16="http://schemas.microsoft.com/office/drawing/2014/main" id="{DF1BC1DF-8089-49D8-9535-EAB0D7C9A4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4" name="Freeform 34">
              <a:extLst>
                <a:ext uri="{FF2B5EF4-FFF2-40B4-BE49-F238E27FC236}">
                  <a16:creationId xmlns:a16="http://schemas.microsoft.com/office/drawing/2014/main" id="{97388BAE-DCB9-4B88-9CDE-6FA3304D3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35">
              <a:extLst>
                <a:ext uri="{FF2B5EF4-FFF2-40B4-BE49-F238E27FC236}">
                  <a16:creationId xmlns:a16="http://schemas.microsoft.com/office/drawing/2014/main" id="{7E059A96-E5FE-4EE1-9C6D-3AB208BF6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36">
              <a:extLst>
                <a:ext uri="{FF2B5EF4-FFF2-40B4-BE49-F238E27FC236}">
                  <a16:creationId xmlns:a16="http://schemas.microsoft.com/office/drawing/2014/main" id="{CD6A3DCE-FBEE-41E7-A0EC-CA23A1DF3C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37">
              <a:extLst>
                <a:ext uri="{FF2B5EF4-FFF2-40B4-BE49-F238E27FC236}">
                  <a16:creationId xmlns:a16="http://schemas.microsoft.com/office/drawing/2014/main" id="{52966C83-B07E-463F-B982-F3E074D9D1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38">
              <a:extLst>
                <a:ext uri="{FF2B5EF4-FFF2-40B4-BE49-F238E27FC236}">
                  <a16:creationId xmlns:a16="http://schemas.microsoft.com/office/drawing/2014/main" id="{0F475B53-6578-4C68-AC7C-3BE28EA6A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39">
              <a:extLst>
                <a:ext uri="{FF2B5EF4-FFF2-40B4-BE49-F238E27FC236}">
                  <a16:creationId xmlns:a16="http://schemas.microsoft.com/office/drawing/2014/main" id="{8475C02B-D024-4E20-9EF3-2A7E96740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40">
              <a:extLst>
                <a:ext uri="{FF2B5EF4-FFF2-40B4-BE49-F238E27FC236}">
                  <a16:creationId xmlns:a16="http://schemas.microsoft.com/office/drawing/2014/main" id="{1F5EF5DC-7372-4549-B0A6-800F194068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1">
              <a:extLst>
                <a:ext uri="{FF2B5EF4-FFF2-40B4-BE49-F238E27FC236}">
                  <a16:creationId xmlns:a16="http://schemas.microsoft.com/office/drawing/2014/main" id="{8B908D96-CCB2-426B-862C-2BDB2AF717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42">
              <a:extLst>
                <a:ext uri="{FF2B5EF4-FFF2-40B4-BE49-F238E27FC236}">
                  <a16:creationId xmlns:a16="http://schemas.microsoft.com/office/drawing/2014/main" id="{26752E6D-E46B-4DA2-B280-5C696EF4F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43">
              <a:extLst>
                <a:ext uri="{FF2B5EF4-FFF2-40B4-BE49-F238E27FC236}">
                  <a16:creationId xmlns:a16="http://schemas.microsoft.com/office/drawing/2014/main" id="{011E7A27-73CF-4E1E-8AE2-B88B96F3B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44">
              <a:extLst>
                <a:ext uri="{FF2B5EF4-FFF2-40B4-BE49-F238E27FC236}">
                  <a16:creationId xmlns:a16="http://schemas.microsoft.com/office/drawing/2014/main" id="{1DBE1EE2-4667-4A45-80F7-217D3B6FA7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Rectangle 45">
              <a:extLst>
                <a:ext uri="{FF2B5EF4-FFF2-40B4-BE49-F238E27FC236}">
                  <a16:creationId xmlns:a16="http://schemas.microsoft.com/office/drawing/2014/main" id="{A48239BC-3712-4110-AE92-4AC892603D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6" name="Freeform 46">
              <a:extLst>
                <a:ext uri="{FF2B5EF4-FFF2-40B4-BE49-F238E27FC236}">
                  <a16:creationId xmlns:a16="http://schemas.microsoft.com/office/drawing/2014/main" id="{14B6D739-1C93-4350-BC14-ED88C6341B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47">
              <a:extLst>
                <a:ext uri="{FF2B5EF4-FFF2-40B4-BE49-F238E27FC236}">
                  <a16:creationId xmlns:a16="http://schemas.microsoft.com/office/drawing/2014/main" id="{2F73DF89-CB95-4798-90CA-B7A1DF2D36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48">
              <a:extLst>
                <a:ext uri="{FF2B5EF4-FFF2-40B4-BE49-F238E27FC236}">
                  <a16:creationId xmlns:a16="http://schemas.microsoft.com/office/drawing/2014/main" id="{1DA7D977-8D60-47B5-8071-30A6FA0C90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49">
              <a:extLst>
                <a:ext uri="{FF2B5EF4-FFF2-40B4-BE49-F238E27FC236}">
                  <a16:creationId xmlns:a16="http://schemas.microsoft.com/office/drawing/2014/main" id="{4A241594-4FC5-4570-94B2-724F248A6B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50">
              <a:extLst>
                <a:ext uri="{FF2B5EF4-FFF2-40B4-BE49-F238E27FC236}">
                  <a16:creationId xmlns:a16="http://schemas.microsoft.com/office/drawing/2014/main" id="{9D31F634-1A34-473E-A0FA-D06EB57D9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51">
              <a:extLst>
                <a:ext uri="{FF2B5EF4-FFF2-40B4-BE49-F238E27FC236}">
                  <a16:creationId xmlns:a16="http://schemas.microsoft.com/office/drawing/2014/main" id="{CE20C679-7385-48FF-BBE5-5BA7C0E700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52">
              <a:extLst>
                <a:ext uri="{FF2B5EF4-FFF2-40B4-BE49-F238E27FC236}">
                  <a16:creationId xmlns:a16="http://schemas.microsoft.com/office/drawing/2014/main" id="{ADF9CA3B-265F-4927-BA79-0A676AF3F5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3">
              <a:extLst>
                <a:ext uri="{FF2B5EF4-FFF2-40B4-BE49-F238E27FC236}">
                  <a16:creationId xmlns:a16="http://schemas.microsoft.com/office/drawing/2014/main" id="{B138D01D-340C-4DB0-A0E1-D54B9319D5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4">
              <a:extLst>
                <a:ext uri="{FF2B5EF4-FFF2-40B4-BE49-F238E27FC236}">
                  <a16:creationId xmlns:a16="http://schemas.microsoft.com/office/drawing/2014/main" id="{B56918B0-069B-4C98-995E-4D6B0B1765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5">
              <a:extLst>
                <a:ext uri="{FF2B5EF4-FFF2-40B4-BE49-F238E27FC236}">
                  <a16:creationId xmlns:a16="http://schemas.microsoft.com/office/drawing/2014/main" id="{2BD45940-09B7-4CD3-90E7-0EA2CF6A03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6">
              <a:extLst>
                <a:ext uri="{FF2B5EF4-FFF2-40B4-BE49-F238E27FC236}">
                  <a16:creationId xmlns:a16="http://schemas.microsoft.com/office/drawing/2014/main" id="{347A8664-7179-419E-A26E-8250762910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57">
              <a:extLst>
                <a:ext uri="{FF2B5EF4-FFF2-40B4-BE49-F238E27FC236}">
                  <a16:creationId xmlns:a16="http://schemas.microsoft.com/office/drawing/2014/main" id="{B7350394-4D50-4E2E-8AF2-F4A52E734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58">
              <a:extLst>
                <a:ext uri="{FF2B5EF4-FFF2-40B4-BE49-F238E27FC236}">
                  <a16:creationId xmlns:a16="http://schemas.microsoft.com/office/drawing/2014/main" id="{6B464294-4049-4542-A83E-22B8CC6331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4C78E281-F596-4ECB-979A-89D89452A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131" name="Freeform 32">
              <a:extLst>
                <a:ext uri="{FF2B5EF4-FFF2-40B4-BE49-F238E27FC236}">
                  <a16:creationId xmlns:a16="http://schemas.microsoft.com/office/drawing/2014/main" id="{C20E68C0-5C9E-4DA6-83AD-0EC3179BB3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33">
              <a:extLst>
                <a:ext uri="{FF2B5EF4-FFF2-40B4-BE49-F238E27FC236}">
                  <a16:creationId xmlns:a16="http://schemas.microsoft.com/office/drawing/2014/main" id="{80C08ED9-C9F6-4168-816A-F5C5F3AF5A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34">
              <a:extLst>
                <a:ext uri="{FF2B5EF4-FFF2-40B4-BE49-F238E27FC236}">
                  <a16:creationId xmlns:a16="http://schemas.microsoft.com/office/drawing/2014/main" id="{0A83E4BF-890D-4E0A-A720-48088D4224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35">
              <a:extLst>
                <a:ext uri="{FF2B5EF4-FFF2-40B4-BE49-F238E27FC236}">
                  <a16:creationId xmlns:a16="http://schemas.microsoft.com/office/drawing/2014/main" id="{996F9B33-C769-451E-9044-EA85C625CA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36">
              <a:extLst>
                <a:ext uri="{FF2B5EF4-FFF2-40B4-BE49-F238E27FC236}">
                  <a16:creationId xmlns:a16="http://schemas.microsoft.com/office/drawing/2014/main" id="{F91D6EA2-C024-4E53-A81E-A50907517B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Freeform 37">
              <a:extLst>
                <a:ext uri="{FF2B5EF4-FFF2-40B4-BE49-F238E27FC236}">
                  <a16:creationId xmlns:a16="http://schemas.microsoft.com/office/drawing/2014/main" id="{233F8C4E-A946-462B-9703-971ABD45DC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7" name="Freeform 38">
              <a:extLst>
                <a:ext uri="{FF2B5EF4-FFF2-40B4-BE49-F238E27FC236}">
                  <a16:creationId xmlns:a16="http://schemas.microsoft.com/office/drawing/2014/main" id="{06059614-A557-45C6-B625-488D41C394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8" name="Freeform 39">
              <a:extLst>
                <a:ext uri="{FF2B5EF4-FFF2-40B4-BE49-F238E27FC236}">
                  <a16:creationId xmlns:a16="http://schemas.microsoft.com/office/drawing/2014/main" id="{26BCD22B-880F-40F8-88AC-CD92853487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9" name="Freeform 40">
              <a:extLst>
                <a:ext uri="{FF2B5EF4-FFF2-40B4-BE49-F238E27FC236}">
                  <a16:creationId xmlns:a16="http://schemas.microsoft.com/office/drawing/2014/main" id="{52324B00-0190-4453-9F81-F0E913800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0" name="Rectangle 41">
              <a:extLst>
                <a:ext uri="{FF2B5EF4-FFF2-40B4-BE49-F238E27FC236}">
                  <a16:creationId xmlns:a16="http://schemas.microsoft.com/office/drawing/2014/main" id="{33BE57C0-F93F-4C88-B489-0BFA90D01B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sp>
        <p:nvSpPr>
          <p:cNvPr id="4" name="Rectangle 1">
            <a:extLst>
              <a:ext uri="{FF2B5EF4-FFF2-40B4-BE49-F238E27FC236}">
                <a16:creationId xmlns:a16="http://schemas.microsoft.com/office/drawing/2014/main" id="{CB545CBD-B8A3-4376-ACD6-81A45A4590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20877"/>
            <a:ext cx="213520" cy="2154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cs-CZ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cs-CZ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55993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086A8-278C-40CF-8589-7660DC721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848" y="102580"/>
            <a:ext cx="9905998" cy="1478570"/>
          </a:xfrm>
        </p:spPr>
        <p:txBody>
          <a:bodyPr/>
          <a:lstStyle/>
          <a:p>
            <a:r>
              <a:rPr lang="en-US" dirty="0"/>
              <a:t>Revised Iteration 1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E739BE0-A915-4EFD-871E-7D45EDD1D1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85557" y="1581150"/>
            <a:ext cx="9614580" cy="4876800"/>
          </a:xfrm>
        </p:spPr>
      </p:pic>
    </p:spTree>
    <p:extLst>
      <p:ext uri="{BB962C8B-B14F-4D97-AF65-F5344CB8AC3E}">
        <p14:creationId xmlns:p14="http://schemas.microsoft.com/office/powerpoint/2010/main" val="8339801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81A38-0827-4FFA-B6AF-6920D7F6B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Space for I1 Separate doc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C988B0-3A8D-4D59-9235-AA5BA53411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015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Diagrams</a:t>
            </a:r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8CC368-3B3C-4B86-B1B8-C590B316A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 redistribution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73CDEB-EA55-402B-AC61-2CF687CB9D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7142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E59FB-38D2-4231-9845-536E26B5E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TimeCard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AEB397-5797-49B3-920D-4037015245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2633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59BE3-D89D-473A-9402-635053D234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D52AF15-704C-4531-9259-78BF0AB428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2364" y="12450"/>
            <a:ext cx="11449636" cy="6845550"/>
          </a:xfrm>
        </p:spPr>
      </p:pic>
    </p:spTree>
    <p:extLst>
      <p:ext uri="{BB962C8B-B14F-4D97-AF65-F5344CB8AC3E}">
        <p14:creationId xmlns:p14="http://schemas.microsoft.com/office/powerpoint/2010/main" val="34876533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98BE6-7B52-4108-8004-BE89E72FA3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Sequence Communication Diagrams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76B629-62D5-49A6-938A-704A4CAE06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0107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650A6C-8EEA-49A2-8AA9-2F67F4064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F7948C-8498-4EBD-AB48-6DEDD6F052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3824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650A6C-8EEA-49A2-8AA9-2F67F4064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F7948C-8498-4EBD-AB48-6DEDD6F052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5419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650A6C-8EEA-49A2-8AA9-2F67F4064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F7948C-8498-4EBD-AB48-6DEDD6F052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8097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650A6C-8EEA-49A2-8AA9-2F67F4064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F7948C-8498-4EBD-AB48-6DEDD6F052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8661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650A6C-8EEA-49A2-8AA9-2F67F4064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F7948C-8498-4EBD-AB48-6DEDD6F052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94281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purl.org/dc/terms/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purl.org/dc/elements/1.1/"/>
    <ds:schemaRef ds:uri="http://www.w3.org/XML/1998/namespace"/>
    <ds:schemaRef ds:uri="http://schemas.openxmlformats.org/package/2006/metadata/core-properties"/>
    <ds:schemaRef ds:uri="16c05727-aa75-4e4a-9b5f-8a80a1165891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294</Words>
  <Application>Microsoft Office PowerPoint</Application>
  <PresentationFormat>Widescreen</PresentationFormat>
  <Paragraphs>34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Tw Cen MT</vt:lpstr>
      <vt:lpstr>Circuit</vt:lpstr>
      <vt:lpstr>BCC Iteration 2</vt:lpstr>
      <vt:lpstr>Diagrams</vt:lpstr>
      <vt:lpstr>PowerPoint Presentation</vt:lpstr>
      <vt:lpstr>Sequence Communication Diagrams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Grasp Justification </vt:lpstr>
      <vt:lpstr>Coverage Plan</vt:lpstr>
      <vt:lpstr>Gantt Diagram</vt:lpstr>
      <vt:lpstr>Demo</vt:lpstr>
      <vt:lpstr>Git</vt:lpstr>
      <vt:lpstr>Issue tracking system</vt:lpstr>
      <vt:lpstr>       Otazky?</vt:lpstr>
      <vt:lpstr>Revised Iteration 1</vt:lpstr>
      <vt:lpstr>Space for I1 Separate doc</vt:lpstr>
      <vt:lpstr>Point redistribution</vt:lpstr>
      <vt:lpstr>TimeCard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2019-10-28T05:41:46Z</dcterms:created>
  <dcterms:modified xsi:type="dcterms:W3CDTF">2019-10-28T23:07:03Z</dcterms:modified>
</cp:coreProperties>
</file>